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950" r:id="rId2"/>
    <p:sldId id="1236" r:id="rId3"/>
    <p:sldId id="518" r:id="rId4"/>
    <p:sldId id="524" r:id="rId5"/>
    <p:sldId id="520" r:id="rId6"/>
    <p:sldId id="521" r:id="rId7"/>
    <p:sldId id="522" r:id="rId8"/>
    <p:sldId id="525" r:id="rId9"/>
    <p:sldId id="526" r:id="rId10"/>
    <p:sldId id="523" r:id="rId11"/>
    <p:sldId id="527" r:id="rId12"/>
    <p:sldId id="1235" r:id="rId13"/>
    <p:sldId id="545" r:id="rId14"/>
    <p:sldId id="546" r:id="rId15"/>
    <p:sldId id="547" r:id="rId16"/>
    <p:sldId id="548" r:id="rId17"/>
    <p:sldId id="552" r:id="rId18"/>
    <p:sldId id="549" r:id="rId19"/>
    <p:sldId id="550" r:id="rId20"/>
    <p:sldId id="553" r:id="rId21"/>
    <p:sldId id="551" r:id="rId22"/>
    <p:sldId id="1258" r:id="rId23"/>
    <p:sldId id="1259" r:id="rId24"/>
    <p:sldId id="1260" r:id="rId25"/>
    <p:sldId id="1261" r:id="rId26"/>
    <p:sldId id="1263" r:id="rId27"/>
    <p:sldId id="1262" r:id="rId28"/>
    <p:sldId id="1264" r:id="rId29"/>
    <p:sldId id="1257" r:id="rId30"/>
    <p:sldId id="1265" r:id="rId31"/>
    <p:sldId id="1266" r:id="rId32"/>
    <p:sldId id="1267" r:id="rId33"/>
    <p:sldId id="1268" r:id="rId34"/>
    <p:sldId id="1269" r:id="rId35"/>
    <p:sldId id="1270" r:id="rId36"/>
    <p:sldId id="1271" r:id="rId37"/>
    <p:sldId id="1272" r:id="rId38"/>
    <p:sldId id="1273" r:id="rId39"/>
    <p:sldId id="1233" r:id="rId40"/>
    <p:sldId id="954" r:id="rId41"/>
    <p:sldId id="1240" r:id="rId42"/>
    <p:sldId id="256" r:id="rId43"/>
    <p:sldId id="257" r:id="rId44"/>
    <p:sldId id="258" r:id="rId45"/>
    <p:sldId id="1237" r:id="rId46"/>
    <p:sldId id="1238" r:id="rId47"/>
    <p:sldId id="1239" r:id="rId48"/>
    <p:sldId id="1255" r:id="rId49"/>
    <p:sldId id="1122" r:id="rId50"/>
    <p:sldId id="94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518"/>
            <p14:sldId id="524"/>
            <p14:sldId id="520"/>
            <p14:sldId id="521"/>
            <p14:sldId id="522"/>
            <p14:sldId id="525"/>
            <p14:sldId id="526"/>
            <p14:sldId id="523"/>
            <p14:sldId id="527"/>
            <p14:sldId id="1235"/>
            <p14:sldId id="545"/>
            <p14:sldId id="546"/>
            <p14:sldId id="547"/>
            <p14:sldId id="548"/>
            <p14:sldId id="552"/>
            <p14:sldId id="549"/>
            <p14:sldId id="550"/>
            <p14:sldId id="553"/>
            <p14:sldId id="551"/>
            <p14:sldId id="1258"/>
            <p14:sldId id="1259"/>
            <p14:sldId id="1260"/>
            <p14:sldId id="1261"/>
            <p14:sldId id="1263"/>
            <p14:sldId id="1262"/>
            <p14:sldId id="1264"/>
            <p14:sldId id="1257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33"/>
            <p14:sldId id="954"/>
            <p14:sldId id="1240"/>
            <p14:sldId id="256"/>
            <p14:sldId id="257"/>
            <p14:sldId id="258"/>
            <p14:sldId id="1237"/>
            <p14:sldId id="1238"/>
            <p14:sldId id="1239"/>
            <p14:sldId id="1255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2" autoAdjust="0"/>
    <p:restoredTop sz="82242" autoAdjust="0"/>
  </p:normalViewPr>
  <p:slideViewPr>
    <p:cSldViewPr>
      <p:cViewPr varScale="1">
        <p:scale>
          <a:sx n="89" d="100"/>
          <a:sy n="89" d="100"/>
        </p:scale>
        <p:origin x="1518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f6ce0c059313eb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f6ce0c059313eb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3FA94-8959-6C07-FF2B-80E87284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A0FB3-8EBC-E962-B466-B703100B6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6858-2934-D8C8-FBCD-0FA375E6B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5AFF-A0C0-E312-F31D-AD2B55AC4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0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3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March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Lead me to Your heart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235205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48AB-2476-A5CE-00FC-2B7489800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F03AE5-824F-1416-3846-5239A7445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953CF-E9FB-320D-6B2A-4150ACD31FC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7325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Thanksgiving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7199589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Nick Herbert | Taku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Mudere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| Zo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Chilengwe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Capitol CMG Genesis; Safe and Sound Music; Remaining portion is unaffiliated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7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Enter in (Enter in)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courts with praise (His courts with praise)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395413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D591-AE3A-2618-1CD7-2DC64310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EB5AEE-0DF1-B4F6-151C-93F774862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D0EAE-F0CA-2A45-29DA-0790DB8B210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29142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35C-AEE2-4CC7-9C26-BD7B43C6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8DC42F-7799-DAE4-6F0C-1323E87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Magnify (Magnify)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His Holy Name (His Holy Name)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He is greatly (For He is greatly)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be praised (To be praised)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542DD-D8C0-735A-9FE5-0F850BBDC1E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17568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BF4A-7A19-DF6B-3E5B-EDB06679F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EBF80F-BD2D-4504-FDA6-86A0FFB9D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B8D22-9B6A-3AB7-A6E5-2A2B516F6DD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12950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001D-BEFE-BD02-199A-A335574E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7B5509-E76C-AC17-1523-0E59B073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Even if the rocks cry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drown them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 louder shout of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Even when the battles roar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</a:t>
            </a:r>
            <a:r>
              <a:rPr lang="en-GB" sz="3600" dirty="0" err="1">
                <a:solidFill>
                  <a:schemeClr val="bg1"/>
                </a:solidFill>
              </a:rPr>
              <a:t>gonna</a:t>
            </a:r>
            <a:r>
              <a:rPr lang="en-GB" sz="3600" dirty="0">
                <a:solidFill>
                  <a:schemeClr val="bg1"/>
                </a:solidFill>
              </a:rPr>
              <a:t> praise You Lord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You are always worthy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1AA6E-5855-5DDA-44D4-8AC95B35777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428902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F56F3-19A2-F7FA-AEDD-C14F1944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1A404C-0957-C0C6-585D-5F251D80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honour and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it again and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97D06-1EC4-A4ED-DB40-F764385EF71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0577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FA56-D776-348E-C764-4CAC2F97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9EF33B-0154-B876-9B16-4EAF4DAF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lift up a shout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shall praise Him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shall we do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our God made a 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7DE05-4DE3-0C2F-7587-2B9FFC6018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342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2D6-DA77-3F5E-9230-3425426B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8B8B34-392C-7381-6603-E09FF492C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give Him our thanksgiving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58C1-5657-BE41-3CAD-B65F60D108E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10791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Mighty to Save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4591782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Ben Fielding | Reuben Morgan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2006 Hillsong Music Publishing Australia (Admin. by Hillsong Music Publishing UK)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2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Ev’ryone</a:t>
            </a:r>
            <a:r>
              <a:rPr lang="en-GB" sz="3600" dirty="0">
                <a:solidFill>
                  <a:schemeClr val="bg1"/>
                </a:solidFill>
              </a:rPr>
              <a:t> needs compassion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Love that's never failing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Let mercy fall on me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Ev’ryone</a:t>
            </a:r>
            <a:r>
              <a:rPr lang="en-GB" sz="3600" dirty="0">
                <a:solidFill>
                  <a:schemeClr val="bg1"/>
                </a:solidFill>
              </a:rPr>
              <a:t> needs forgiveness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kindness of a Saviour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hope of 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825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57286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So take me as You find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my fears and failures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Fill my life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give my life to follow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believe 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I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57460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248E-E25C-59C5-447D-BC26FCD5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4E605-4400-FDEF-F3AD-596969925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C0BDE-5D58-A5FA-AB16-BFCD6C4519E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19015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04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Shine your light and let the whole world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singing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the glory of the risen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62982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11A1-B24D-6AAB-0B18-E25A29D3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087BAF-321B-AA8C-D2FD-330CA73B6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He can move the mountains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God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mighty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Forever Author of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rose and conquered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conquered the grave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6BCF8-FB1E-0404-890C-8071A58DBC8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17590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405-A673-98B0-2A90-941F54D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2313-F7B9-33C1-6128-D7251810FB60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8BED3C-0D2A-7269-76DA-4DCEE5AE1D0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F08DAC4-09A4-35E3-DC09-128FF55C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Lead Me To The Cross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4785828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Brooke </a:t>
            </a:r>
            <a:r>
              <a:rPr lang="en-GB" sz="1200" dirty="0" err="1">
                <a:solidFill>
                  <a:schemeClr val="bg1"/>
                </a:solidFill>
              </a:rPr>
              <a:t>Ligertwood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 (Admin. by Hillsong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1200" dirty="0">
                <a:solidFill>
                  <a:schemeClr val="bg1"/>
                </a:solidFill>
              </a:rPr>
              <a:t>CCLI Song # 4785835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2006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67449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the King of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Coming on the clouds with fire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whole earth shakes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08298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57D4-A153-6F8E-85ED-FD40F7ED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5381A2-74F8-E04D-5416-DC7FFA1AC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His love and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Washing over all our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people 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11B66-AA6E-FD97-9573-0B8A56A6EF2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49700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A0FF9-4307-2D71-7D55-7ED76C9D4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90C23D-D27C-79E0-15ED-C4D580560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132D-FC9B-543C-F365-77A935EF798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8349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E013-7F74-71D9-D43E-FD05BAAB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D33706-8C29-37A5-09D0-8F2ABC35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generation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Rising up to take their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selfless faith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CAF-E233-5540-745B-F71C59E688F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8503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00A2-2B03-CA6E-5E8C-BC696D3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516828-6553-3541-0608-EC8D01C7A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see a near revival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Stirring as we pray and seek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on our knees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9708-9105-C681-EC5C-46EFDACCCA5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62244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C485A-DDD7-204F-E764-E684AE78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863140-4608-DEED-8650-4F38D88B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6D90E-13C5-CD6A-E4EE-984021314D8A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919272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8EB-ABE8-1787-B24A-B45211F0E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48B36C-E6CB-7103-F3D8-02329B82E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 my heart and make it clean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Open up my eyes to the things unseen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Show me how to love like You have loved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my heart for what breaks Yours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Everything I am for Your Kingdom's cause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I walk from earth into eternity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DF3C0-D930-6B22-CA06-6B37BAE2ED5D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659863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6AF86-E60D-FBE9-96F4-690DBE9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C5CE5-E446-02E1-79A1-D6EC789B8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Hosanna in the highest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5CC32-E096-F124-397E-2E30FE9A576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524346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Saviour I come quiet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Remember redemption's hill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blood was spilled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696650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37E11-AB02-8833-6CEF-DC3B13C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84" y="0"/>
            <a:ext cx="485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651" y="2470906"/>
            <a:ext cx="3465438" cy="58162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GB" sz="17600" dirty="0"/>
              <a:t>Grow Group 1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Name: </a:t>
            </a:r>
            <a:r>
              <a:rPr lang="en-GB" sz="96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695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2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6FBF-0C8E-1A05-7BE4-5201A40E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Q1 into Q2 Meeting Dates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7AD923-9DED-6A02-802A-D6D8704833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8416" y="2475310"/>
          <a:ext cx="7831932" cy="253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92528921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577931946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18068069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Month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Date /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Host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00474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January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11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806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22</a:t>
                      </a:r>
                      <a:r>
                        <a:rPr lang="en-GB" sz="1400" baseline="30000" dirty="0"/>
                        <a:t>nd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Maria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74690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February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71677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Phil &amp; Kim 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24320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March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8</a:t>
                      </a:r>
                      <a:r>
                        <a:rPr lang="en-GB" sz="1400" baseline="30000" dirty="0"/>
                        <a:t>th</a:t>
                      </a:r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Richard &amp; Elisha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220550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19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13624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400" dirty="0"/>
                        <a:t>April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Saturday 12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18424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Wednesday 30</a:t>
                      </a:r>
                      <a:r>
                        <a:rPr lang="en-GB" sz="1400" baseline="30000" dirty="0"/>
                        <a:t>th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Venue Needed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18002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318B-E0C4-3504-2516-60605F23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29F2-AAED-B8CF-B0A8-1993E337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7B93-B69A-5655-4CEC-9520A1B3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56510-2072-1E8D-1120-D7276A99885F}"/>
              </a:ext>
            </a:extLst>
          </p:cNvPr>
          <p:cNvSpPr txBox="1"/>
          <p:nvPr/>
        </p:nvSpPr>
        <p:spPr>
          <a:xfrm>
            <a:off x="2123728" y="1556792"/>
            <a:ext cx="398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Q1 into Q2 Meeting Dates</a:t>
            </a:r>
          </a:p>
        </p:txBody>
      </p:sp>
    </p:spTree>
    <p:extLst>
      <p:ext uri="{BB962C8B-B14F-4D97-AF65-F5344CB8AC3E}">
        <p14:creationId xmlns:p14="http://schemas.microsoft.com/office/powerpoint/2010/main" val="3425204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different colored squares&#10;&#10;Description automatically generated">
            <a:extLst>
              <a:ext uri="{FF2B5EF4-FFF2-40B4-BE49-F238E27FC236}">
                <a16:creationId xmlns:a16="http://schemas.microsoft.com/office/drawing/2014/main" id="{B733CD4B-9CD2-CE5D-3D33-C31E7FA58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FF907-FEF5-44F8-6960-8286D40C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93325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were as I tempted and tried human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word became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Bore my sin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Now You're risen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4823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3583-A174-12D7-B1DD-DB5EDF62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8E66DF-D04B-102C-568B-05121431D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Ev’rything</a:t>
            </a:r>
            <a:r>
              <a:rPr lang="en-GB" sz="3600" dirty="0">
                <a:solidFill>
                  <a:schemeClr val="bg1"/>
                </a:solidFill>
              </a:rPr>
              <a:t> I once held dear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count it all as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A83E2-7311-BD32-0B7D-87E7671FE3A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81073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E640-379C-0F36-2BE9-6FF7AA95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C8006C-BC34-3767-8087-136D58903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Lead me to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Your love poured out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Bring me to my knees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Lord I lay me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Rid me of myself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belong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lead me lead me to the cross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FC821-5193-C934-FFDF-66271029A5E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5700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2907</TotalTime>
  <Words>1183</Words>
  <Application>Microsoft Office PowerPoint</Application>
  <PresentationFormat>On-screen Show (4:3)</PresentationFormat>
  <Paragraphs>281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Q1 into Q2 Meeting Dates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84</cp:revision>
  <dcterms:created xsi:type="dcterms:W3CDTF">2024-09-27T16:56:29Z</dcterms:created>
  <dcterms:modified xsi:type="dcterms:W3CDTF">2025-03-03T10:07:52Z</dcterms:modified>
</cp:coreProperties>
</file>